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0000500000000000000" pitchFamily="50" charset="0"/>
      <p:regular r:id="rId21"/>
      <p:bold r:id="rId22"/>
    </p:embeddedFont>
    <p:embeddedFont>
      <p:font typeface="Myriad Pro" panose="020B0503030403020204" pitchFamily="3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737" autoAdjust="0"/>
    <p:restoredTop sz="94560" autoAdjust="0"/>
  </p:normalViewPr>
  <p:slideViewPr>
    <p:cSldViewPr snapToGrid="0">
      <p:cViewPr varScale="1">
        <p:scale>
          <a:sx n="159" d="100"/>
          <a:sy n="159" d="100"/>
        </p:scale>
        <p:origin x="114" y="582"/>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10:12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‹Nº›</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pn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10:12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‹Nº›</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501"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502"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63"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64"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87"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rc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88"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91"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92"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18"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19"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12"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13"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36"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37"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67"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68"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43"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44"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8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81"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82"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66"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67"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68"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3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37"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38"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2"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54"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55"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34"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35"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78"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79"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3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31"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15"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16"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17"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18"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19"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20"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23CAFBC-4644-4343-A2EA-9AC235F6E8A3}"/>
              </a:ext>
            </a:extLst>
          </p:cNvPr>
          <p:cNvSpPr>
            <a:spLocks noGrp="1"/>
          </p:cNvSpPr>
          <p:nvPr>
            <p:ph type="body" sz="quarter" idx="12"/>
          </p:nvPr>
        </p:nvSpPr>
        <p:spPr/>
        <p:txBody>
          <a:bodyPr/>
          <a:lstStyle/>
          <a:p>
            <a:r>
              <a:rPr lang="es-ES" dirty="0"/>
              <a:t>Alejandro Almeida</a:t>
            </a:r>
          </a:p>
        </p:txBody>
      </p:sp>
      <p:sp>
        <p:nvSpPr>
          <p:cNvPr id="7" name="Marcador de texto 6">
            <a:extLst>
              <a:ext uri="{FF2B5EF4-FFF2-40B4-BE49-F238E27FC236}">
                <a16:creationId xmlns:a16="http://schemas.microsoft.com/office/drawing/2014/main" id="{64A32788-A654-499D-83AC-E1F31761EC45}"/>
              </a:ext>
            </a:extLst>
          </p:cNvPr>
          <p:cNvSpPr>
            <a:spLocks noGrp="1"/>
          </p:cNvSpPr>
          <p:nvPr>
            <p:ph type="body" sz="quarter" idx="15"/>
          </p:nvPr>
        </p:nvSpPr>
        <p:spPr/>
        <p:txBody>
          <a:bodyPr/>
          <a:lstStyle/>
          <a:p>
            <a:r>
              <a:rPr lang="es-ES" dirty="0"/>
              <a:t>a.almeida@prodware.es</a:t>
            </a:r>
          </a:p>
        </p:txBody>
      </p:sp>
      <p:pic>
        <p:nvPicPr>
          <p:cNvPr id="12" name="Imagen 11">
            <a:extLst>
              <a:ext uri="{FF2B5EF4-FFF2-40B4-BE49-F238E27FC236}">
                <a16:creationId xmlns:a16="http://schemas.microsoft.com/office/drawing/2014/main" id="{EAD8180A-DC2C-4B93-AE89-7DC659AC85E1}"/>
              </a:ext>
            </a:extLst>
          </p:cNvPr>
          <p:cNvPicPr>
            <a:picLocks noChangeAspect="1"/>
          </p:cNvPicPr>
          <p:nvPr/>
        </p:nvPicPr>
        <p:blipFill>
          <a:blip r:embed="rId2"/>
          <a:srcRect l="4624" r="4624"/>
          <a:stretch/>
        </p:blipFill>
        <p:spPr>
          <a:xfrm>
            <a:off x="690520"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a:xfrm>
            <a:off x="760730" y="3688802"/>
            <a:ext cx="6043930" cy="553998"/>
          </a:xfrm>
        </p:spPr>
        <p:txBody>
          <a:bodyPr/>
          <a:lstStyle/>
          <a:p>
            <a:r>
              <a:rPr lang="en-US" dirty="0"/>
              <a:t>Responsible AI</a:t>
            </a:r>
            <a:endParaRPr lang="es-ES" dirty="0"/>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a:t>Alberto Díaz Martín	</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a:xfrm>
            <a:off x="1455416" y="5053138"/>
            <a:ext cx="5859784" cy="553998"/>
          </a:xfrm>
        </p:spPr>
        <p:txBody>
          <a:bodyPr/>
          <a:lstStyle/>
          <a:p>
            <a:r>
              <a:rPr lang="es-ES" dirty="0"/>
              <a:t>CTIO | Microsoft Regional Director </a:t>
            </a:r>
          </a:p>
          <a:p>
            <a:r>
              <a:rPr lang="es-ES" dirty="0"/>
              <a:t>Microsoft Azure MVP | Office Apps &amp; </a:t>
            </a:r>
            <a:r>
              <a:rPr lang="es-ES" dirty="0" err="1"/>
              <a:t>Services</a:t>
            </a:r>
            <a:r>
              <a:rPr lang="es-ES" dirty="0"/>
              <a:t> MVP</a:t>
            </a:r>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2.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customXml/itemProps2.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White Template</Template>
  <TotalTime>1386</TotalTime>
  <Words>58</Words>
  <Application>Microsoft Office PowerPoint</Application>
  <PresentationFormat>Panorámica</PresentationFormat>
  <Paragraphs>13</Paragraphs>
  <Slides>10</Slides>
  <Notes>0</Notes>
  <HiddenSlides>0</HiddenSlides>
  <MMClips>0</MMClips>
  <ScaleCrop>false</ScaleCrop>
  <HeadingPairs>
    <vt:vector size="8" baseType="variant">
      <vt:variant>
        <vt:lpstr>Fuentes usadas</vt:lpstr>
      </vt:variant>
      <vt:variant>
        <vt:i4>7</vt:i4>
      </vt:variant>
      <vt:variant>
        <vt:lpstr>Tema</vt:lpstr>
      </vt:variant>
      <vt:variant>
        <vt:i4>1</vt:i4>
      </vt:variant>
      <vt:variant>
        <vt:lpstr>Servidores OLE incrustados</vt:lpstr>
      </vt:variant>
      <vt:variant>
        <vt:i4>1</vt:i4>
      </vt:variant>
      <vt:variant>
        <vt:lpstr>Títulos de diapositiva</vt:lpstr>
      </vt:variant>
      <vt:variant>
        <vt:i4>10</vt:i4>
      </vt:variant>
    </vt:vector>
  </HeadingPairs>
  <TitlesOfParts>
    <vt:vector size="19" baseType="lpstr">
      <vt:lpstr>Myriad Pro</vt:lpstr>
      <vt:lpstr>Wingdings</vt:lpstr>
      <vt:lpstr>Quicksand</vt:lpstr>
      <vt:lpstr>Arial</vt:lpstr>
      <vt:lpstr>Lufga</vt:lpstr>
      <vt:lpstr>Segoe UI</vt:lpstr>
      <vt:lpstr>Consolas</vt:lpstr>
      <vt:lpstr>White Template</vt:lpstr>
      <vt:lpstr>CorelDRAW</vt:lpstr>
      <vt:lpstr>Presentación de PowerPoint</vt:lpstr>
      <vt:lpstr>Responsible AI</vt:lpstr>
      <vt:lpstr>Sponsors</vt:lpstr>
      <vt:lpstr>My first section…</vt:lpstr>
      <vt:lpstr>Lorem ipsum</vt:lpstr>
      <vt:lpstr>Lorem ipsum</vt:lpstr>
      <vt:lpstr>Lorem ipsum</vt:lpstr>
      <vt:lpstr>Demo:  “Talk is cheap, show me the code”</vt:lpstr>
      <vt:lpstr>Any questions for me?</vt:lpstr>
      <vt:lpstr>Presentación de PowerPoint</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Alejandro Almeida</cp:lastModifiedBy>
  <cp:revision>81</cp:revision>
  <dcterms:created xsi:type="dcterms:W3CDTF">2019-08-09T15:41:27Z</dcterms:created>
  <dcterms:modified xsi:type="dcterms:W3CDTF">2022-03-14T21:12:49Z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